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C549-5A7A-427C-9D90-9305B373416E}" type="datetimeFigureOut">
              <a:rPr lang="hr-HR" smtClean="0"/>
              <a:t>17.5.2017.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6EA-D846-4314-8938-873C5BB9EE54}" type="slidenum">
              <a:rPr lang="hr-HR" smtClean="0"/>
              <a:t>‹#›</a:t>
            </a:fld>
            <a:endParaRPr lang="hr-H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708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C549-5A7A-427C-9D90-9305B373416E}" type="datetimeFigureOut">
              <a:rPr lang="hr-HR" smtClean="0"/>
              <a:t>17.5.2017.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6EA-D846-4314-8938-873C5BB9EE5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5329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C549-5A7A-427C-9D90-9305B373416E}" type="datetimeFigureOut">
              <a:rPr lang="hr-HR" smtClean="0"/>
              <a:t>17.5.2017.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6EA-D846-4314-8938-873C5BB9EE5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44230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C549-5A7A-427C-9D90-9305B373416E}" type="datetimeFigureOut">
              <a:rPr lang="hr-HR" smtClean="0"/>
              <a:t>17.5.2017.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6EA-D846-4314-8938-873C5BB9EE54}" type="slidenum">
              <a:rPr lang="hr-HR" smtClean="0"/>
              <a:t>‹#›</a:t>
            </a:fld>
            <a:endParaRPr lang="hr-H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7478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C549-5A7A-427C-9D90-9305B373416E}" type="datetimeFigureOut">
              <a:rPr lang="hr-HR" smtClean="0"/>
              <a:t>17.5.2017.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6EA-D846-4314-8938-873C5BB9EE5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75592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C549-5A7A-427C-9D90-9305B373416E}" type="datetimeFigureOut">
              <a:rPr lang="hr-HR" smtClean="0"/>
              <a:t>17.5.2017.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6EA-D846-4314-8938-873C5BB9EE54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080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r-HR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C549-5A7A-427C-9D90-9305B373416E}" type="datetimeFigureOut">
              <a:rPr lang="hr-HR" smtClean="0"/>
              <a:t>17.5.2017.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6EA-D846-4314-8938-873C5BB9EE5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80414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C549-5A7A-427C-9D90-9305B373416E}" type="datetimeFigureOut">
              <a:rPr lang="hr-HR" smtClean="0"/>
              <a:t>17.5.2017.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6EA-D846-4314-8938-873C5BB9EE5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2390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C549-5A7A-427C-9D90-9305B373416E}" type="datetimeFigureOut">
              <a:rPr lang="hr-HR" smtClean="0"/>
              <a:t>17.5.2017.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6EA-D846-4314-8938-873C5BB9EE5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8420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C549-5A7A-427C-9D90-9305B373416E}" type="datetimeFigureOut">
              <a:rPr lang="hr-HR" smtClean="0"/>
              <a:t>17.5.2017.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6EA-D846-4314-8938-873C5BB9EE5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6275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C549-5A7A-427C-9D90-9305B373416E}" type="datetimeFigureOut">
              <a:rPr lang="hr-HR" smtClean="0"/>
              <a:t>17.5.2017.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6EA-D846-4314-8938-873C5BB9EE5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5887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C549-5A7A-427C-9D90-9305B373416E}" type="datetimeFigureOut">
              <a:rPr lang="hr-HR" smtClean="0"/>
              <a:t>17.5.2017.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6EA-D846-4314-8938-873C5BB9EE5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9175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C549-5A7A-427C-9D90-9305B373416E}" type="datetimeFigureOut">
              <a:rPr lang="hr-HR" smtClean="0"/>
              <a:t>17.5.2017.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6EA-D846-4314-8938-873C5BB9EE5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141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C549-5A7A-427C-9D90-9305B373416E}" type="datetimeFigureOut">
              <a:rPr lang="hr-HR" smtClean="0"/>
              <a:t>17.5.2017.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6EA-D846-4314-8938-873C5BB9EE5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152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C549-5A7A-427C-9D90-9305B373416E}" type="datetimeFigureOut">
              <a:rPr lang="hr-HR" smtClean="0"/>
              <a:t>17.5.2017.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6EA-D846-4314-8938-873C5BB9EE5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36872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C549-5A7A-427C-9D90-9305B373416E}" type="datetimeFigureOut">
              <a:rPr lang="hr-HR" smtClean="0"/>
              <a:t>17.5.2017.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6EA-D846-4314-8938-873C5BB9EE5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53018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0C549-5A7A-427C-9D90-9305B373416E}" type="datetimeFigureOut">
              <a:rPr lang="hr-HR" smtClean="0"/>
              <a:t>17.5.2017.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486EA-D846-4314-8938-873C5BB9EE5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253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6E0C549-5A7A-427C-9D90-9305B373416E}" type="datetimeFigureOut">
              <a:rPr lang="hr-HR" smtClean="0"/>
              <a:t>17.5.2017.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3B486EA-D846-4314-8938-873C5BB9EE54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51341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175" y="0"/>
            <a:ext cx="12192000" cy="6858000"/>
          </a:xfrm>
          <a:prstGeom prst="rect">
            <a:avLst/>
          </a:prstGeom>
          <a:gradFill>
            <a:gsLst>
              <a:gs pos="10000">
                <a:schemeClr val="bg1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bg1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 rotWithShape="1">
          <a:blip r:embed="rId2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grpSp>
        <p:nvGrpSpPr>
          <p:cNvPr id="24" name="Group 23"/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8170" y="9144"/>
            <a:ext cx="6080656" cy="6163733"/>
            <a:chOff x="6108170" y="8467"/>
            <a:chExt cx="6080656" cy="6163733"/>
          </a:xfrm>
        </p:grpSpPr>
        <p:cxnSp>
          <p:nvCxnSpPr>
            <p:cNvPr id="25" name="Straight Connector 24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8228012" y="8467"/>
              <a:ext cx="3810000" cy="381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108170" y="91545"/>
              <a:ext cx="6080655" cy="608065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235825" y="228600"/>
              <a:ext cx="4953000" cy="4953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335837" y="32278"/>
              <a:ext cx="4852989" cy="485298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845426" y="609601"/>
              <a:ext cx="4343399" cy="4343399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>
            <a:normAutofit/>
          </a:bodyPr>
          <a:lstStyle/>
          <a:p>
            <a:r>
              <a:rPr lang="hr-HR" dirty="0" err="1"/>
              <a:t>Machine</a:t>
            </a:r>
            <a:r>
              <a:rPr lang="hr-HR" dirty="0"/>
              <a:t> </a:t>
            </a:r>
            <a:r>
              <a:rPr lang="hr-HR" dirty="0" err="1"/>
              <a:t>learning</a:t>
            </a:r>
            <a:r>
              <a:rPr lang="hr-HR" dirty="0"/>
              <a:t> </a:t>
            </a:r>
            <a:r>
              <a:rPr lang="hr-HR" dirty="0" err="1"/>
              <a:t>microbit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>
            <a:normAutofit/>
          </a:bodyPr>
          <a:lstStyle/>
          <a:p>
            <a:r>
              <a:rPr lang="hr-HR">
                <a:solidFill>
                  <a:schemeClr val="tx1"/>
                </a:solidFill>
              </a:rPr>
              <a:t>Marin Šako</a:t>
            </a:r>
          </a:p>
        </p:txBody>
      </p:sp>
    </p:spTree>
    <p:extLst>
      <p:ext uri="{BB962C8B-B14F-4D97-AF65-F5344CB8AC3E}">
        <p14:creationId xmlns:p14="http://schemas.microsoft.com/office/powerpoint/2010/main" val="2444431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294" y="0"/>
            <a:ext cx="960341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419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9251" y="192947"/>
            <a:ext cx="8116721" cy="6425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318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258" y="240674"/>
            <a:ext cx="8536588" cy="6361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305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632" y="197975"/>
            <a:ext cx="8541159" cy="6382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456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2941" y="170995"/>
            <a:ext cx="8726118" cy="6516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972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632297" y="632298"/>
            <a:ext cx="1082688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def h(</a:t>
            </a:r>
            <a:r>
              <a:rPr lang="hr-HR" dirty="0" err="1"/>
              <a:t>theta,x</a:t>
            </a:r>
            <a:r>
              <a:rPr lang="hr-HR" dirty="0"/>
              <a:t>):</a:t>
            </a:r>
          </a:p>
          <a:p>
            <a:r>
              <a:rPr lang="hr-HR" dirty="0"/>
              <a:t>	</a:t>
            </a:r>
            <a:r>
              <a:rPr lang="hr-HR" dirty="0" err="1"/>
              <a:t>return</a:t>
            </a:r>
            <a:r>
              <a:rPr lang="hr-HR" dirty="0"/>
              <a:t>(1/(1+m.e**(x.dot(</a:t>
            </a:r>
            <a:r>
              <a:rPr lang="hr-HR" dirty="0" err="1"/>
              <a:t>theta</a:t>
            </a:r>
            <a:r>
              <a:rPr lang="hr-HR" dirty="0"/>
              <a:t>))))</a:t>
            </a:r>
          </a:p>
          <a:p>
            <a:endParaRPr lang="hr-HR" dirty="0"/>
          </a:p>
          <a:p>
            <a:endParaRPr lang="hr-HR" dirty="0"/>
          </a:p>
          <a:p>
            <a:r>
              <a:rPr lang="hr-HR" dirty="0"/>
              <a:t>def nauci(X,y,theta0):</a:t>
            </a:r>
          </a:p>
          <a:p>
            <a:r>
              <a:rPr lang="hr-HR" dirty="0"/>
              <a:t>	</a:t>
            </a:r>
            <a:r>
              <a:rPr lang="hr-HR" dirty="0" err="1"/>
              <a:t>theta</a:t>
            </a:r>
            <a:r>
              <a:rPr lang="hr-HR" dirty="0"/>
              <a:t> = theta0</a:t>
            </a:r>
          </a:p>
          <a:p>
            <a:r>
              <a:rPr lang="hr-HR" dirty="0"/>
              <a:t>	M = </a:t>
            </a:r>
            <a:r>
              <a:rPr lang="hr-HR" dirty="0" err="1"/>
              <a:t>len</a:t>
            </a:r>
            <a:r>
              <a:rPr lang="hr-HR" dirty="0"/>
              <a:t>(X)</a:t>
            </a:r>
          </a:p>
          <a:p>
            <a:r>
              <a:rPr lang="hr-HR" dirty="0"/>
              <a:t>	</a:t>
            </a:r>
            <a:r>
              <a:rPr lang="hr-HR" dirty="0" err="1"/>
              <a:t>while</a:t>
            </a:r>
            <a:r>
              <a:rPr lang="hr-HR" dirty="0"/>
              <a:t>(</a:t>
            </a:r>
            <a:r>
              <a:rPr lang="hr-HR" dirty="0" err="1"/>
              <a:t>True</a:t>
            </a:r>
            <a:r>
              <a:rPr lang="hr-HR" dirty="0"/>
              <a:t>):</a:t>
            </a:r>
          </a:p>
          <a:p>
            <a:r>
              <a:rPr lang="hr-HR" dirty="0"/>
              <a:t>		</a:t>
            </a:r>
            <a:r>
              <a:rPr lang="hr-HR" dirty="0" err="1"/>
              <a:t>oldTheta</a:t>
            </a:r>
            <a:r>
              <a:rPr lang="hr-HR" dirty="0"/>
              <a:t> = </a:t>
            </a:r>
            <a:r>
              <a:rPr lang="hr-HR" dirty="0" err="1"/>
              <a:t>theta</a:t>
            </a:r>
            <a:r>
              <a:rPr lang="hr-HR" dirty="0"/>
              <a:t>;</a:t>
            </a:r>
          </a:p>
          <a:p>
            <a:r>
              <a:rPr lang="hr-HR" dirty="0"/>
              <a:t>		</a:t>
            </a:r>
            <a:r>
              <a:rPr lang="hr-HR" dirty="0" err="1"/>
              <a:t>theta</a:t>
            </a:r>
            <a:r>
              <a:rPr lang="hr-HR" dirty="0"/>
              <a:t> = </a:t>
            </a:r>
            <a:r>
              <a:rPr lang="hr-HR" dirty="0" err="1"/>
              <a:t>theta</a:t>
            </a:r>
            <a:r>
              <a:rPr lang="hr-HR" dirty="0"/>
              <a:t> - alfa*X.T.dot(y-h(</a:t>
            </a:r>
            <a:r>
              <a:rPr lang="hr-HR" dirty="0" err="1"/>
              <a:t>theta,X</a:t>
            </a:r>
            <a:r>
              <a:rPr lang="hr-HR" dirty="0"/>
              <a:t>))/M</a:t>
            </a:r>
          </a:p>
          <a:p>
            <a:r>
              <a:rPr lang="hr-HR" dirty="0"/>
              <a:t>		</a:t>
            </a:r>
            <a:r>
              <a:rPr lang="hr-HR" dirty="0" err="1"/>
              <a:t>if</a:t>
            </a:r>
            <a:r>
              <a:rPr lang="hr-HR" dirty="0"/>
              <a:t>( </a:t>
            </a:r>
            <a:r>
              <a:rPr lang="hr-HR" dirty="0" err="1"/>
              <a:t>norm</a:t>
            </a:r>
            <a:r>
              <a:rPr lang="hr-HR" dirty="0"/>
              <a:t>(</a:t>
            </a:r>
            <a:r>
              <a:rPr lang="hr-HR" dirty="0" err="1"/>
              <a:t>theta</a:t>
            </a:r>
            <a:r>
              <a:rPr lang="hr-HR" dirty="0"/>
              <a:t> - </a:t>
            </a:r>
            <a:r>
              <a:rPr lang="hr-HR" dirty="0" err="1"/>
              <a:t>oldTheta</a:t>
            </a:r>
            <a:r>
              <a:rPr lang="hr-HR" dirty="0"/>
              <a:t>) &lt; mi ):</a:t>
            </a:r>
          </a:p>
          <a:p>
            <a:r>
              <a:rPr lang="hr-HR" dirty="0"/>
              <a:t>			</a:t>
            </a:r>
            <a:r>
              <a:rPr lang="hr-HR" dirty="0" err="1"/>
              <a:t>break</a:t>
            </a:r>
            <a:endParaRPr lang="hr-HR" dirty="0"/>
          </a:p>
          <a:p>
            <a:r>
              <a:rPr lang="hr-HR" dirty="0"/>
              <a:t>	</a:t>
            </a:r>
            <a:r>
              <a:rPr lang="hr-HR" dirty="0" err="1"/>
              <a:t>return</a:t>
            </a:r>
            <a:r>
              <a:rPr lang="hr-HR" dirty="0"/>
              <a:t> </a:t>
            </a:r>
            <a:r>
              <a:rPr lang="hr-HR" dirty="0" err="1"/>
              <a:t>theta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84408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76434" y="2172149"/>
            <a:ext cx="8534400" cy="1507067"/>
          </a:xfrm>
        </p:spPr>
        <p:txBody>
          <a:bodyPr/>
          <a:lstStyle/>
          <a:p>
            <a:pPr algn="ctr"/>
            <a:r>
              <a:rPr lang="hr-HR" dirty="0"/>
              <a:t>HVALA NA PAŽNJI!</a:t>
            </a:r>
          </a:p>
        </p:txBody>
      </p:sp>
    </p:spTree>
    <p:extLst>
      <p:ext uri="{BB962C8B-B14F-4D97-AF65-F5344CB8AC3E}">
        <p14:creationId xmlns:p14="http://schemas.microsoft.com/office/powerpoint/2010/main" val="1428888456"/>
      </p:ext>
    </p:extLst>
  </p:cSld>
  <p:clrMapOvr>
    <a:masterClrMapping/>
  </p:clrMapOvr>
</p:sld>
</file>

<file path=ppt/theme/theme1.xml><?xml version="1.0" encoding="utf-8"?>
<a:theme xmlns:a="http://schemas.openxmlformats.org/drawingml/2006/main" name="Isječak">
  <a:themeElements>
    <a:clrScheme name="Isječa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Isječa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sječa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96</TotalTime>
  <Words>16</Words>
  <Application>Microsoft Office PowerPoint</Application>
  <PresentationFormat>Široki zaslon</PresentationFormat>
  <Paragraphs>16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1" baseType="lpstr">
      <vt:lpstr>Century Gothic</vt:lpstr>
      <vt:lpstr>Wingdings 3</vt:lpstr>
      <vt:lpstr>Isječak</vt:lpstr>
      <vt:lpstr>Machine learning microbit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HVALA NA PAŽNJI!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microbit</dc:title>
  <dc:creator>Marin Šako</dc:creator>
  <cp:lastModifiedBy>Marin Šako</cp:lastModifiedBy>
  <cp:revision>6</cp:revision>
  <dcterms:created xsi:type="dcterms:W3CDTF">2017-05-17T07:49:40Z</dcterms:created>
  <dcterms:modified xsi:type="dcterms:W3CDTF">2017-05-17T20:14:00Z</dcterms:modified>
</cp:coreProperties>
</file>